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30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51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44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0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4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4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23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2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99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56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4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24EE-683C-4DF4-A3E0-A8D380E5B47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DF257-53DA-4EC6-9F33-CBE1207AD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02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1857" y="320738"/>
            <a:ext cx="8543925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соревнования (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г.Муслюмово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2023г)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29" y="1482570"/>
            <a:ext cx="4596783" cy="30645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66" y="3605351"/>
            <a:ext cx="4741739" cy="316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081" y="131040"/>
            <a:ext cx="8543925" cy="82448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 соревнования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81" y="955521"/>
            <a:ext cx="3711606" cy="27837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984" y="955521"/>
            <a:ext cx="4039941" cy="26932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984" y="3977196"/>
            <a:ext cx="4039941" cy="2693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81" y="3977196"/>
            <a:ext cx="3711606" cy="278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78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9</Words>
  <Application>Microsoft Office PowerPoint</Application>
  <PresentationFormat>Лист A4 (210x297 мм)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Республиканские соревнования (г.Муслюмово, 2023г)</vt:lpstr>
      <vt:lpstr>Районные соревнования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Республиканские соревнования (г.Муслюмово, 2023г)</dc:title>
  <dc:creator>emelyn@mail.ru</dc:creator>
  <cp:lastModifiedBy>emelyn@mail.ru</cp:lastModifiedBy>
  <cp:revision>1</cp:revision>
  <dcterms:created xsi:type="dcterms:W3CDTF">2023-05-10T06:35:43Z</dcterms:created>
  <dcterms:modified xsi:type="dcterms:W3CDTF">2023-05-10T06:40:01Z</dcterms:modified>
</cp:coreProperties>
</file>